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38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20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9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3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27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61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1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95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8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27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4A8B-E205-4615-938B-0ED9552C3562}" type="datetimeFigureOut">
              <a:rPr lang="pl-PL" smtClean="0"/>
              <a:t>2022-11-04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5569-409A-4158-8E73-1D65E185EE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0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96944" cy="619268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6669360"/>
            <a:ext cx="6400800" cy="18864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837221"/>
              </p:ext>
            </p:extLst>
          </p:nvPr>
        </p:nvGraphicFramePr>
        <p:xfrm>
          <a:off x="323528" y="188640"/>
          <a:ext cx="8568952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21" imgH="8019769" progId="AcroExch.Document.11">
                  <p:embed/>
                </p:oleObj>
              </mc:Choice>
              <mc:Fallback>
                <p:oleObj name="Acrobat Document" r:id="rId3" imgW="5667121" imgH="801976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8640"/>
                        <a:ext cx="8568952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323528" y="4869160"/>
            <a:ext cx="85689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  NA 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NIEDZIELĘ  </a:t>
            </a:r>
            <a:r>
              <a:rPr lang="pl-PL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</a:t>
            </a:r>
            <a:r>
              <a:rPr lang="pl-PL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WSPÓLNOTĄ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TRUDNYCH  MAŁŻEŃSTW  „SYCHAR”  </a:t>
            </a:r>
            <a:endParaRPr lang="pl-PL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PARAFII 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KATEDRALNEJ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WROCŁAWIU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LISTOPADA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 </a:t>
            </a:r>
            <a:r>
              <a:rPr lang="pl-P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</a:t>
            </a:r>
          </a:p>
          <a:p>
            <a:pPr algn="ctr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  KAŻDEJ  MSZY  ŚW.  HOMILIĘ  BĘDZIE  GŁOSIŁ  KRAJOWY  DUSZPASTERZ  WSPÓLNOTY  KS.  PAWEŁ  DUBOWIK,  PRZEWIDZIANE  SĄ  RÓWNIEŻ  ŚWIADECTWA I  MOŻLIWOŚĆ  NABYCIA  LITERATURY)</a:t>
            </a:r>
            <a:endParaRPr lang="pl-PL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370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Pokaz na ekranie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3" baseType="lpstr">
      <vt:lpstr>Motyw pakietu Office</vt:lpstr>
      <vt:lpstr>Acrobat Document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Elzbieta</dc:creator>
  <cp:lastModifiedBy>Elzbieta</cp:lastModifiedBy>
  <cp:revision>4</cp:revision>
  <dcterms:created xsi:type="dcterms:W3CDTF">2022-09-27T21:28:00Z</dcterms:created>
  <dcterms:modified xsi:type="dcterms:W3CDTF">2022-11-04T10:08:24Z</dcterms:modified>
</cp:coreProperties>
</file>